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6" r:id="rId11"/>
    <p:sldId id="264" r:id="rId12"/>
    <p:sldId id="267" r:id="rId13"/>
    <p:sldId id="268" r:id="rId14"/>
    <p:sldId id="269" r:id="rId15"/>
    <p:sldId id="270" r:id="rId16"/>
    <p:sldId id="271" r:id="rId17"/>
    <p:sldId id="277" r:id="rId18"/>
    <p:sldId id="272" r:id="rId19"/>
    <p:sldId id="278" r:id="rId20"/>
    <p:sldId id="281" r:id="rId21"/>
    <p:sldId id="274" r:id="rId22"/>
    <p:sldId id="282" r:id="rId23"/>
    <p:sldId id="279" r:id="rId24"/>
    <p:sldId id="275" r:id="rId25"/>
    <p:sldId id="276" r:id="rId2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2C70"/>
    <a:srgbClr val="C82127"/>
    <a:srgbClr val="155F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832A7-BA6B-4F7F-9D76-643F65E7B3F4}" type="datetimeFigureOut">
              <a:rPr lang="fr-FR" smtClean="0"/>
              <a:t>23/02/2023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068373-74F6-4517-97ED-11B1EF6317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3606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0E675E-822A-8658-00CF-7B666F000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C84A1B-2230-9D91-F312-B4C9D33F4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243B6A-4267-8492-F416-DB489B96F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521D76-1577-4127-A47F-2A482647F53F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A392F40-E3EE-2B42-9E85-6C481139A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431075-B31A-DC2A-960D-7814F3CA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53716E-3FAF-4713-BF03-42DB3398BE38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203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F9BF0E-4378-83D1-19A1-E50DAB096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04DCE79-A0FB-3F9D-1BA8-91D8FD0BD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2F9715D-3C14-CDCC-2280-F5835B80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781F6-D377-4248-AAA2-8B776DCAEE4B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8326CD-B75E-DD5B-AEAF-722C43CC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72EEC89-83C6-ADB9-17B7-BAC8618A8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367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86F29DB-ABC5-8A3B-7EFB-D545E0EFAB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6921A0A-BCC8-3DEE-BD80-40435EC533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8F3DD3-CAE3-B9A7-8831-3687EED59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53818-7295-4DC3-BDA1-BEE1D3768C52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84D698-99B7-5EED-9C3A-52579588B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7FB7311-6288-C84E-3230-E6B3872E8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6638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FA0ED3-EDA7-E344-E86C-9C489E240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425033-4900-5B73-D2C5-0B1815ABD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778756-E65B-79C0-A96F-7195956BF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26D7085-EE6A-4DFB-9FA0-07C4F1A31DC2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9B4DF3-055F-9F16-FFAF-35AA2186C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B50C2F-E297-96AA-169F-9BF28F61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53716E-3FAF-4713-BF03-42DB3398BE38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895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A8E99A-E88D-25D5-7EC2-8A3164C1E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62D6B-22AC-C920-81D2-6740C2416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FE11F9-0580-48B5-1D63-4A5B5885B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4549C4-977D-4234-AF82-7FCB47520235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78C626-502B-2A58-7C49-ADE151F5B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CF8717D-044B-DBE2-20E8-2613CA52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53716E-3FAF-4713-BF03-42DB3398BE38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15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9417C7-FCCE-BD65-36FE-0C4899D1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1605E0-272F-2005-87A8-C58ECC25B8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77664CC-5408-D883-4081-63AB64A22A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B74793F-C65A-9EE1-29ED-8A19D9848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7856A6-B236-435E-AAE3-AE4CB9780526}" type="datetime1">
              <a:rPr lang="fr-FR" smtClean="0"/>
              <a:t>23/02/2023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FFFEBC-4449-748D-8292-600676B13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72C4AF-3CE3-A57E-4265-170A98713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77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BEB328-2C4D-78E6-218D-C8CAA67B2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B1A0EF3-B66B-F737-FCA2-1C56E4B697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1593A5C-ACEB-688E-7FEC-5F1544A3E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FF1D4E4-75C4-DCD0-83B0-C67FF3F4E7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5D4A25D-AC3F-8638-E224-1B548BA3F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97BBA04-2012-1374-6E2F-469A8140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DDB21-F3FE-4DE4-9425-04E4AB502B31}" type="datetime1">
              <a:rPr lang="fr-FR" smtClean="0"/>
              <a:t>23/02/2023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A75E74B-618D-2227-5BED-BB6420019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8FFDF2A-D799-CA93-D5AE-D041D740F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170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F74876-7A5C-C385-0FC8-B11F396DE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2BECFA2-610A-EAEB-EDAC-459C3C299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E0EB8-D848-4E16-BD9B-B0117225F204}" type="datetime1">
              <a:rPr lang="fr-FR" smtClean="0"/>
              <a:t>23/02/2023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D4F059D-4490-D8A5-9F56-9C95BB86F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536CC03-3DD3-3260-B071-125F1B91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3693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EF79F30-202B-3186-1F93-E5BF9BB4F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8EC2D-B4E2-4D61-AB32-1D1E1E44A6DE}" type="datetime1">
              <a:rPr lang="fr-FR" smtClean="0"/>
              <a:t>23/02/2023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793FE9C-D770-2FE1-553F-891F70A3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0DA883-5413-80A4-8AEA-DC69EDA20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225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EF207A-587E-C578-AEDD-A7291CAF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EEA66A-A7BF-CDDF-81C5-5F10B4E78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8B54D9-B089-77EA-CB4C-8B4C70BA81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22D6BF7-BBA7-CBD3-9A73-042ADD609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B9E2-D1FC-4A2C-A828-4FEBCA86FE2A}" type="datetime1">
              <a:rPr lang="fr-FR" smtClean="0"/>
              <a:t>23/02/2023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E39627-36CA-CE2F-9027-9DAEC6651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1DC98EE-2461-C3E8-50EF-3583DDFC7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06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5288AB-8564-958F-B97C-6BC74F5D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BB3E7D-22A5-C8D4-22D0-6083019CC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627CD8A-B833-30EA-0CF7-F63C32B70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3820AB2-EA0E-D684-7BA5-BC042D01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6D648-F573-44C9-87A8-E41F5D09D4DD}" type="datetime1">
              <a:rPr lang="fr-FR" smtClean="0"/>
              <a:t>23/02/2023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528DDD-BEC5-1ACD-0EDE-25A4D63D0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90619C3-54DA-B7CC-D609-D7A880E36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3867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D91C400-B3F9-59A8-B4E9-A2E202CA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BF76FA0-2368-F4A4-60E2-E933B070F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1CE1A9-5E8D-EABA-C7E2-F0F11745C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9E3A6-DD6C-4628-ABD5-0E958FE6CE02}" type="datetime1">
              <a:rPr lang="fr-FR" smtClean="0"/>
              <a:t>23/02/2023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AE62CC-16AE-842A-1C10-B896B94E4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WorkshopAventure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CEC790-7C16-5A6F-5B68-984736AC6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53716E-3FAF-4713-BF03-42DB3398BE38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03393B7-DA0A-4349-C37B-F329DC2C618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75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1BF753-A66E-8712-04EF-A89D59900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Level</a:t>
            </a:r>
            <a:r>
              <a:rPr lang="fr-FR" dirty="0"/>
              <a:t> Design </a:t>
            </a:r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0C9802C-A6E6-0810-2E6B-892C3DBEDC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182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EC4E92-BDC3-64CB-DF5E-419EA03D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Gameplay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4CEB78-5B26-23EC-83A8-477FE861B2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Player’s</a:t>
            </a:r>
            <a:r>
              <a:rPr lang="fr-FR" dirty="0"/>
              <a:t> </a:t>
            </a:r>
            <a:r>
              <a:rPr lang="fr-FR" dirty="0" err="1"/>
              <a:t>mechanics</a:t>
            </a:r>
            <a:r>
              <a:rPr lang="fr-FR" dirty="0"/>
              <a:t> &amp; </a:t>
            </a:r>
            <a:r>
              <a:rPr lang="fr-FR" dirty="0" err="1"/>
              <a:t>metrics</a:t>
            </a:r>
            <a:r>
              <a:rPr lang="fr-FR" dirty="0"/>
              <a:t> – System </a:t>
            </a:r>
            <a:r>
              <a:rPr lang="fr-FR" dirty="0" err="1"/>
              <a:t>mechanics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DC846A-280F-F04F-D7E0-18AFD28E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45C323-694C-69D5-2D8F-D1613A42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0469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701AEF-3453-1D84-7F65-2160FDD7A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Player’s</a:t>
            </a:r>
            <a:r>
              <a:rPr lang="fr-FR" dirty="0"/>
              <a:t> </a:t>
            </a:r>
            <a:r>
              <a:rPr lang="fr-FR" dirty="0" err="1"/>
              <a:t>mechanics</a:t>
            </a:r>
            <a:r>
              <a:rPr lang="fr-FR" dirty="0"/>
              <a:t> &amp; </a:t>
            </a:r>
            <a:r>
              <a:rPr lang="fr-FR" dirty="0" err="1"/>
              <a:t>metrics</a:t>
            </a:r>
            <a:r>
              <a:rPr lang="fr-FR" dirty="0"/>
              <a:t> </a:t>
            </a:r>
            <a:r>
              <a:rPr lang="fr-FR" sz="2400" dirty="0"/>
              <a:t>- Gameplay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31B213-2D01-FDE2-8814-9AD2E8160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Le joueur peut interagir avec certains éléments du décors ou des énigmes. Il peut pivoter des objets dans son inventaire.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Détails du personnage :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Largeur / hauteur : 80 cm / 1,80 m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Vitesse de marche : 2,5 m/s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FEA957E-3C4C-3249-E346-8B2644EBE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FF0C9F8-4B5B-5B37-2BD2-7269F2605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25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D96CFA-FC86-350D-C423-302573A2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System </a:t>
            </a:r>
            <a:r>
              <a:rPr lang="fr-FR" dirty="0" err="1"/>
              <a:t>mechanics</a:t>
            </a:r>
            <a:r>
              <a:rPr lang="fr-FR" dirty="0"/>
              <a:t> </a:t>
            </a:r>
            <a:r>
              <a:rPr lang="fr-FR" sz="2400" dirty="0"/>
              <a:t>- Gameplay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19C01B-F352-BC93-131C-2BFEB1D92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Objets interactifs qui sont mise en valeur à l’approche du personnage: 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Articles de journaux, Photos, Dessins, etc.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Clés, éléments de résolution d’énigmes, etc.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Enigmes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251544A-67E2-69DC-18B5-365479FA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13C73C-F932-D3AD-D23A-0E02693F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3500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EC4E92-BDC3-64CB-DF5E-419EA03D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Gamespace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4CEB78-5B26-23EC-83A8-477FE861B2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Molecular</a:t>
            </a:r>
            <a:r>
              <a:rPr lang="fr-FR" dirty="0"/>
              <a:t> </a:t>
            </a:r>
            <a:r>
              <a:rPr lang="fr-FR" dirty="0" err="1"/>
              <a:t>diagram</a:t>
            </a:r>
            <a:r>
              <a:rPr lang="fr-FR" dirty="0"/>
              <a:t> – Mission </a:t>
            </a:r>
            <a:r>
              <a:rPr lang="fr-FR" dirty="0" err="1"/>
              <a:t>Walkthrough</a:t>
            </a:r>
            <a:r>
              <a:rPr lang="fr-FR" dirty="0"/>
              <a:t> – </a:t>
            </a:r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Layout</a:t>
            </a:r>
            <a:r>
              <a:rPr lang="fr-FR" dirty="0"/>
              <a:t> – Details </a:t>
            </a:r>
            <a:r>
              <a:rPr lang="fr-FR" dirty="0" err="1"/>
              <a:t>map</a:t>
            </a:r>
            <a:r>
              <a:rPr lang="fr-FR" dirty="0"/>
              <a:t> « Entrée » – Details </a:t>
            </a:r>
            <a:r>
              <a:rPr lang="fr-FR" dirty="0" err="1"/>
              <a:t>map</a:t>
            </a:r>
            <a:r>
              <a:rPr lang="fr-FR" dirty="0"/>
              <a:t> « Grande Salle » – Details </a:t>
            </a:r>
            <a:r>
              <a:rPr lang="fr-FR" dirty="0" err="1"/>
              <a:t>map</a:t>
            </a:r>
            <a:r>
              <a:rPr lang="fr-FR" dirty="0"/>
              <a:t> « Chambre » – Timeline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DC846A-280F-F04F-D7E0-18AFD28E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/>
              <a:t>WorkshopAventure</a:t>
            </a:r>
            <a:r>
              <a:rPr lang="fr-FR" dirty="0"/>
              <a:t>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45C323-694C-69D5-2D8F-D1613A42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262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D96CFA-FC86-350D-C423-302573A2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Molecular</a:t>
            </a:r>
            <a:r>
              <a:rPr lang="fr-FR" dirty="0"/>
              <a:t> </a:t>
            </a:r>
            <a:r>
              <a:rPr lang="fr-FR" dirty="0" err="1"/>
              <a:t>diagram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19C01B-F352-BC93-131C-2BFEB1D92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251544A-67E2-69DC-18B5-365479FA9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13C73C-F932-D3AD-D23A-0E02693F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7711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Mission </a:t>
            </a:r>
            <a:r>
              <a:rPr lang="fr-FR" dirty="0" err="1"/>
              <a:t>Walkthrough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468FCD-35AA-4470-0C7D-0EA5ADABF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8522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Overall</a:t>
            </a:r>
            <a:r>
              <a:rPr lang="fr-FR" dirty="0"/>
              <a:t> </a:t>
            </a:r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Layout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468FCD-35AA-4470-0C7D-0EA5ADABF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2392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3F1C58-3827-7B08-F071-69F4EDE9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Entrée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7E64E7-4E33-3EB1-BD05-E1C7BE6BC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375573E-CAB5-70C1-C4EA-65E1F57E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17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8CCEA6E-E5DE-7696-2CCE-7C7FDE9D2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58" y="1825625"/>
            <a:ext cx="78758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05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Entrée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18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E4E1DC2E-3957-AAB1-305E-5D995C6A1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35464" y="1690688"/>
            <a:ext cx="2921070" cy="435133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8D80CC5-8773-E323-555E-F27EF226B869}"/>
              </a:ext>
            </a:extLst>
          </p:cNvPr>
          <p:cNvSpPr txBox="1"/>
          <p:nvPr/>
        </p:nvSpPr>
        <p:spPr>
          <a:xfrm>
            <a:off x="1922218" y="2749956"/>
            <a:ext cx="1801906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Entrée du niveau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59EA3081-4223-5F1E-DFF3-C3861F136832}"/>
              </a:ext>
            </a:extLst>
          </p:cNvPr>
          <p:cNvSpPr/>
          <p:nvPr/>
        </p:nvSpPr>
        <p:spPr>
          <a:xfrm>
            <a:off x="5813610" y="2210690"/>
            <a:ext cx="564777" cy="218696"/>
          </a:xfrm>
          <a:prstGeom prst="ellipse">
            <a:avLst/>
          </a:prstGeom>
          <a:solidFill>
            <a:srgbClr val="C821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B83C87E2-90B5-64DF-9225-7F45097C9CAE}"/>
              </a:ext>
            </a:extLst>
          </p:cNvPr>
          <p:cNvCxnSpPr>
            <a:cxnSpLocks/>
            <a:stCxn id="11" idx="3"/>
            <a:endCxn id="12" idx="2"/>
          </p:cNvCxnSpPr>
          <p:nvPr/>
        </p:nvCxnSpPr>
        <p:spPr>
          <a:xfrm flipV="1">
            <a:off x="3724124" y="2320038"/>
            <a:ext cx="2089486" cy="61458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98C74609-3BD3-41F2-5C53-F6169032B548}"/>
              </a:ext>
            </a:extLst>
          </p:cNvPr>
          <p:cNvSpPr txBox="1"/>
          <p:nvPr/>
        </p:nvSpPr>
        <p:spPr>
          <a:xfrm>
            <a:off x="1917024" y="4079530"/>
            <a:ext cx="1801907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Sortie du niveau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3E53834-1BC3-B1E0-31D6-F5C3BF3AEAE4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718931" y="4264196"/>
            <a:ext cx="2327053" cy="166119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8C687EBB-C52C-C491-9052-E8C79EC1D85E}"/>
              </a:ext>
            </a:extLst>
          </p:cNvPr>
          <p:cNvCxnSpPr/>
          <p:nvPr/>
        </p:nvCxnSpPr>
        <p:spPr>
          <a:xfrm>
            <a:off x="6140823" y="2796988"/>
            <a:ext cx="0" cy="2949389"/>
          </a:xfrm>
          <a:prstGeom prst="straightConnector1">
            <a:avLst/>
          </a:prstGeom>
          <a:ln w="19050">
            <a:solidFill>
              <a:srgbClr val="2A2C7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ZoneTexte 34">
            <a:extLst>
              <a:ext uri="{FF2B5EF4-FFF2-40B4-BE49-F238E27FC236}">
                <a16:creationId xmlns:a16="http://schemas.microsoft.com/office/drawing/2014/main" id="{5F7C28CE-11CB-8153-2E21-24CDA1911634}"/>
              </a:ext>
            </a:extLst>
          </p:cNvPr>
          <p:cNvSpPr txBox="1"/>
          <p:nvPr/>
        </p:nvSpPr>
        <p:spPr>
          <a:xfrm>
            <a:off x="8462680" y="3351879"/>
            <a:ext cx="1990167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Elements interactif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D3F73923-4241-53BF-D1AF-1D44CA695B23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7386918" y="3536545"/>
            <a:ext cx="1075762" cy="49899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ZoneTexte 44">
            <a:extLst>
              <a:ext uri="{FF2B5EF4-FFF2-40B4-BE49-F238E27FC236}">
                <a16:creationId xmlns:a16="http://schemas.microsoft.com/office/drawing/2014/main" id="{219EBA60-1600-F4E6-9073-4464E6FD57CB}"/>
              </a:ext>
            </a:extLst>
          </p:cNvPr>
          <p:cNvSpPr txBox="1"/>
          <p:nvPr/>
        </p:nvSpPr>
        <p:spPr>
          <a:xfrm>
            <a:off x="8473067" y="2612322"/>
            <a:ext cx="851646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Débris</a:t>
            </a:r>
          </a:p>
        </p:txBody>
      </p: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47712267-41A8-C05B-5D7B-E8F065E8A281}"/>
              </a:ext>
            </a:extLst>
          </p:cNvPr>
          <p:cNvCxnSpPr>
            <a:cxnSpLocks/>
            <a:stCxn id="45" idx="1"/>
          </p:cNvCxnSpPr>
          <p:nvPr/>
        </p:nvCxnSpPr>
        <p:spPr>
          <a:xfrm flipH="1">
            <a:off x="5144323" y="2796988"/>
            <a:ext cx="3328744" cy="50996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BAA9A4D8-86C8-117E-EB97-602A5E990DF3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7047678" y="2240533"/>
            <a:ext cx="1425389" cy="55645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ZoneTexte 59">
            <a:extLst>
              <a:ext uri="{FF2B5EF4-FFF2-40B4-BE49-F238E27FC236}">
                <a16:creationId xmlns:a16="http://schemas.microsoft.com/office/drawing/2014/main" id="{C01E4387-7C08-1F39-1BA2-66B76D061630}"/>
              </a:ext>
            </a:extLst>
          </p:cNvPr>
          <p:cNvSpPr txBox="1"/>
          <p:nvPr/>
        </p:nvSpPr>
        <p:spPr>
          <a:xfrm>
            <a:off x="2761128" y="2055867"/>
            <a:ext cx="96299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Caméra</a:t>
            </a:r>
          </a:p>
        </p:txBody>
      </p: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BD649B46-422D-4FE6-21A0-474DCC88C334}"/>
              </a:ext>
            </a:extLst>
          </p:cNvPr>
          <p:cNvCxnSpPr>
            <a:cxnSpLocks/>
            <a:stCxn id="60" idx="3"/>
          </p:cNvCxnSpPr>
          <p:nvPr/>
        </p:nvCxnSpPr>
        <p:spPr>
          <a:xfrm flipV="1">
            <a:off x="3724123" y="1783976"/>
            <a:ext cx="1054065" cy="45655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48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5AC2642-8D1F-948F-0E89-5432ADD4B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57" y="1825625"/>
            <a:ext cx="7875883" cy="435133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33F1C58-3827-7B08-F071-69F4EDE9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Grand Salle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7E64E7-4E33-3EB1-BD05-E1C7BE6BC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375573E-CAB5-70C1-C4EA-65E1F57E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593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0A2140-AD25-2B4E-DD0C-F85DF20E6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16A876-DAB7-46C3-64FF-590C0DFA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  <a:p>
            <a:r>
              <a:rPr lang="fr-FR" dirty="0"/>
              <a:t>Gameplay</a:t>
            </a:r>
          </a:p>
          <a:p>
            <a:r>
              <a:rPr lang="fr-FR" dirty="0" err="1"/>
              <a:t>Gamespace</a:t>
            </a:r>
            <a:endParaRPr lang="fr-FR" dirty="0"/>
          </a:p>
          <a:p>
            <a:r>
              <a:rPr lang="fr-FR" dirty="0"/>
              <a:t>Annexes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68D963E-9ABD-7A1F-7007-81979522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A6EAAA8-7427-9F3F-F13B-C680F7E5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13930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9FE818B1-B0CE-F2CC-D21A-3292FC0F4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56" y="1825625"/>
            <a:ext cx="7875883" cy="435369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33F1C58-3827-7B08-F071-69F4EDE9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Grand Salle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7E64E7-4E33-3EB1-BD05-E1C7BE6BC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375573E-CAB5-70C1-C4EA-65E1F57E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3294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Grande Salle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21</a:t>
            </a:fld>
            <a:endParaRPr lang="fr-FR"/>
          </a:p>
        </p:txBody>
      </p:sp>
      <p:pic>
        <p:nvPicPr>
          <p:cNvPr id="10" name="Espace réservé du contenu 6">
            <a:extLst>
              <a:ext uri="{FF2B5EF4-FFF2-40B4-BE49-F238E27FC236}">
                <a16:creationId xmlns:a16="http://schemas.microsoft.com/office/drawing/2014/main" id="{4E2DD041-6C1D-32BF-A621-3C4C3E49F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05" y="1690688"/>
            <a:ext cx="4351390" cy="4351338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DDE11D5-3E1F-7943-28AD-32A676180902}"/>
              </a:ext>
            </a:extLst>
          </p:cNvPr>
          <p:cNvSpPr txBox="1"/>
          <p:nvPr/>
        </p:nvSpPr>
        <p:spPr>
          <a:xfrm>
            <a:off x="1536024" y="5273599"/>
            <a:ext cx="1801907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Sortie du niveau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0E291746-EF96-F252-276F-036526DA684B}"/>
              </a:ext>
            </a:extLst>
          </p:cNvPr>
          <p:cNvSpPr txBox="1"/>
          <p:nvPr/>
        </p:nvSpPr>
        <p:spPr>
          <a:xfrm>
            <a:off x="8741299" y="3978607"/>
            <a:ext cx="96299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Caméra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33DDA01-D2B2-C56D-F096-E6C896F63F27}"/>
              </a:ext>
            </a:extLst>
          </p:cNvPr>
          <p:cNvSpPr txBox="1"/>
          <p:nvPr/>
        </p:nvSpPr>
        <p:spPr>
          <a:xfrm>
            <a:off x="1536024" y="2977053"/>
            <a:ext cx="1801906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Entrée du niveau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C2EFBAA-6E02-6C6A-9776-707442B870C2}"/>
              </a:ext>
            </a:extLst>
          </p:cNvPr>
          <p:cNvSpPr txBox="1"/>
          <p:nvPr/>
        </p:nvSpPr>
        <p:spPr>
          <a:xfrm>
            <a:off x="1347764" y="3703916"/>
            <a:ext cx="1990167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Elements interactif</a:t>
            </a: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D54D87C1-E055-F607-978D-EEBC909C5A3A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3337930" y="2792387"/>
            <a:ext cx="866517" cy="36933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D2B46D57-C2BB-1B25-AF6E-5D928C64772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337931" y="5458265"/>
            <a:ext cx="582374" cy="22361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5C5F349F-1D36-7024-BE6B-CD51F87524A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337931" y="3888582"/>
            <a:ext cx="700669" cy="18466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C41C756B-52AF-000B-A415-76220E6D3BB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337931" y="3888582"/>
            <a:ext cx="1153387" cy="70864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C5B3F006-F23B-73FE-ECC2-98E5231FE50A}"/>
              </a:ext>
            </a:extLst>
          </p:cNvPr>
          <p:cNvSpPr txBox="1"/>
          <p:nvPr/>
        </p:nvSpPr>
        <p:spPr>
          <a:xfrm>
            <a:off x="2374936" y="4488757"/>
            <a:ext cx="963292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Enigme</a:t>
            </a:r>
          </a:p>
        </p:txBody>
      </p:sp>
      <p:cxnSp>
        <p:nvCxnSpPr>
          <p:cNvPr id="29" name="Connecteur droit avec flèche 28">
            <a:extLst>
              <a:ext uri="{FF2B5EF4-FFF2-40B4-BE49-F238E27FC236}">
                <a16:creationId xmlns:a16="http://schemas.microsoft.com/office/drawing/2014/main" id="{CF620C15-CFF5-AD0B-2620-C2679BB55649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3338228" y="4673423"/>
            <a:ext cx="700372" cy="184666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eur droit avec flèche 36">
            <a:extLst>
              <a:ext uri="{FF2B5EF4-FFF2-40B4-BE49-F238E27FC236}">
                <a16:creationId xmlns:a16="http://schemas.microsoft.com/office/drawing/2014/main" id="{84B5B2BB-5AC2-8142-04F6-98BBEDA276CE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6382871" y="4163273"/>
            <a:ext cx="2358428" cy="522853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eur droit avec flèche 39">
            <a:extLst>
              <a:ext uri="{FF2B5EF4-FFF2-40B4-BE49-F238E27FC236}">
                <a16:creationId xmlns:a16="http://schemas.microsoft.com/office/drawing/2014/main" id="{6DE4E7D0-28E9-05CC-5768-557611842858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6481188" y="2820259"/>
            <a:ext cx="2260111" cy="134301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ZoneTexte 42">
            <a:extLst>
              <a:ext uri="{FF2B5EF4-FFF2-40B4-BE49-F238E27FC236}">
                <a16:creationId xmlns:a16="http://schemas.microsoft.com/office/drawing/2014/main" id="{8473343B-D907-9158-CB0D-E8005FA5170A}"/>
              </a:ext>
            </a:extLst>
          </p:cNvPr>
          <p:cNvSpPr txBox="1"/>
          <p:nvPr/>
        </p:nvSpPr>
        <p:spPr>
          <a:xfrm>
            <a:off x="8741299" y="3413822"/>
            <a:ext cx="815077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Tables</a:t>
            </a:r>
          </a:p>
        </p:txBody>
      </p: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CD3ADAF4-85C3-93D8-681E-0192FA7B8A4D}"/>
              </a:ext>
            </a:extLst>
          </p:cNvPr>
          <p:cNvCxnSpPr>
            <a:cxnSpLocks/>
            <a:stCxn id="43" idx="1"/>
          </p:cNvCxnSpPr>
          <p:nvPr/>
        </p:nvCxnSpPr>
        <p:spPr>
          <a:xfrm flipH="1" flipV="1">
            <a:off x="7987553" y="3229156"/>
            <a:ext cx="753746" cy="36933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703ADCD1-BF80-5868-708D-932AD74E7C59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337931" y="3888582"/>
            <a:ext cx="1989870" cy="129829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ED2D75D5-7488-EDBD-C981-CA043CAD0C55}"/>
              </a:ext>
            </a:extLst>
          </p:cNvPr>
          <p:cNvSpPr txBox="1"/>
          <p:nvPr/>
        </p:nvSpPr>
        <p:spPr>
          <a:xfrm>
            <a:off x="8741299" y="2678621"/>
            <a:ext cx="96299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Enigme</a:t>
            </a:r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17EBE4A1-8E39-E634-6382-A5671E31495D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6481188" y="2223936"/>
            <a:ext cx="2260111" cy="63935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2238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06E7C453-0C28-4929-BA42-EEF6D6832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56" y="1825625"/>
            <a:ext cx="7875883" cy="437051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33F1C58-3827-7B08-F071-69F4EDE9B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Chambre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7E64E7-4E33-3EB1-BD05-E1C7BE6BC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375573E-CAB5-70C1-C4EA-65E1F57E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72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Details </a:t>
            </a:r>
            <a:r>
              <a:rPr lang="fr-FR" dirty="0" err="1"/>
              <a:t>map</a:t>
            </a:r>
            <a:r>
              <a:rPr lang="fr-FR" dirty="0"/>
              <a:t> « Chambre »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3712C577-325E-27CB-B2A2-7E6F27062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461" y="1762406"/>
            <a:ext cx="4359078" cy="4306700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23</a:t>
            </a:fld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9C0A97D-7B07-B99B-C690-0DC8E37F4750}"/>
              </a:ext>
            </a:extLst>
          </p:cNvPr>
          <p:cNvSpPr txBox="1"/>
          <p:nvPr/>
        </p:nvSpPr>
        <p:spPr>
          <a:xfrm>
            <a:off x="2259817" y="5421924"/>
            <a:ext cx="96299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Caméra</a:t>
            </a:r>
          </a:p>
        </p:txBody>
      </p: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1B989374-FAB0-5EAD-8023-9AC73465454A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22812" y="5606590"/>
            <a:ext cx="815788" cy="35493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382C1343-17E5-231F-7A9D-D2EF3DD433DA}"/>
              </a:ext>
            </a:extLst>
          </p:cNvPr>
          <p:cNvSpPr txBox="1"/>
          <p:nvPr/>
        </p:nvSpPr>
        <p:spPr>
          <a:xfrm>
            <a:off x="9380142" y="1865430"/>
            <a:ext cx="1556799" cy="64633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Entrée / Sortie du niveau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4C4EF56-2812-0600-9209-ADB3A53E8D7A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8275539" y="2188596"/>
            <a:ext cx="1104603" cy="563569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678C0C52-B744-9A81-2F3E-E04FED75A853}"/>
              </a:ext>
            </a:extLst>
          </p:cNvPr>
          <p:cNvSpPr txBox="1"/>
          <p:nvPr/>
        </p:nvSpPr>
        <p:spPr>
          <a:xfrm>
            <a:off x="2259816" y="3696398"/>
            <a:ext cx="96299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Enigme</a:t>
            </a:r>
          </a:p>
        </p:txBody>
      </p: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2D44D5D5-22E9-888E-7F0C-FE796449C1DD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3222811" y="3543553"/>
            <a:ext cx="927848" cy="33751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>
            <a:extLst>
              <a:ext uri="{FF2B5EF4-FFF2-40B4-BE49-F238E27FC236}">
                <a16:creationId xmlns:a16="http://schemas.microsoft.com/office/drawing/2014/main" id="{421184D8-B782-29C9-4BE7-1A3A0EDD1937}"/>
              </a:ext>
            </a:extLst>
          </p:cNvPr>
          <p:cNvSpPr txBox="1"/>
          <p:nvPr/>
        </p:nvSpPr>
        <p:spPr>
          <a:xfrm>
            <a:off x="1255059" y="1970873"/>
            <a:ext cx="1967752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Elements interactif</a:t>
            </a:r>
          </a:p>
        </p:txBody>
      </p: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FD1222D8-CB63-F31E-CE6A-2EF73456BDD2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3222811" y="2155539"/>
            <a:ext cx="1367118" cy="27722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F79AD5DE-20AB-4BD3-B425-AA2F7A6BEAC4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3222811" y="2155539"/>
            <a:ext cx="2321549" cy="9435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ZoneTexte 40">
            <a:extLst>
              <a:ext uri="{FF2B5EF4-FFF2-40B4-BE49-F238E27FC236}">
                <a16:creationId xmlns:a16="http://schemas.microsoft.com/office/drawing/2014/main" id="{E8B044F0-4A79-A903-CB93-AD84A878116E}"/>
              </a:ext>
            </a:extLst>
          </p:cNvPr>
          <p:cNvSpPr txBox="1"/>
          <p:nvPr/>
        </p:nvSpPr>
        <p:spPr>
          <a:xfrm>
            <a:off x="2785485" y="4599664"/>
            <a:ext cx="427246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Lit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F73ADC09-5F0A-9F5B-610D-BCC8615E1BFD}"/>
              </a:ext>
            </a:extLst>
          </p:cNvPr>
          <p:cNvSpPr txBox="1"/>
          <p:nvPr/>
        </p:nvSpPr>
        <p:spPr>
          <a:xfrm>
            <a:off x="9380142" y="3295033"/>
            <a:ext cx="839623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Miroir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5FE4177C-D00F-FFAE-50BA-F9A5090EAB6D}"/>
              </a:ext>
            </a:extLst>
          </p:cNvPr>
          <p:cNvSpPr txBox="1"/>
          <p:nvPr/>
        </p:nvSpPr>
        <p:spPr>
          <a:xfrm>
            <a:off x="9380141" y="4466076"/>
            <a:ext cx="839623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Tables</a:t>
            </a:r>
          </a:p>
        </p:txBody>
      </p: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C2108508-A2E5-474E-CECD-0C2FCD88A0DE}"/>
              </a:ext>
            </a:extLst>
          </p:cNvPr>
          <p:cNvCxnSpPr>
            <a:cxnSpLocks/>
            <a:stCxn id="43" idx="1"/>
          </p:cNvCxnSpPr>
          <p:nvPr/>
        </p:nvCxnSpPr>
        <p:spPr>
          <a:xfrm flipH="1">
            <a:off x="5486400" y="4650742"/>
            <a:ext cx="3893741" cy="79810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982D4819-DAA5-5228-78CF-8CDB61DA37B2}"/>
              </a:ext>
            </a:extLst>
          </p:cNvPr>
          <p:cNvCxnSpPr>
            <a:cxnSpLocks/>
            <a:stCxn id="43" idx="1"/>
          </p:cNvCxnSpPr>
          <p:nvPr/>
        </p:nvCxnSpPr>
        <p:spPr>
          <a:xfrm flipH="1">
            <a:off x="7655859" y="4650742"/>
            <a:ext cx="1724282" cy="534565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6604D023-3D23-A482-17AD-79E4057E59EE}"/>
              </a:ext>
            </a:extLst>
          </p:cNvPr>
          <p:cNvSpPr txBox="1"/>
          <p:nvPr/>
        </p:nvSpPr>
        <p:spPr>
          <a:xfrm>
            <a:off x="9380141" y="3881064"/>
            <a:ext cx="1280424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Commodes</a:t>
            </a:r>
          </a:p>
        </p:txBody>
      </p: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70227C11-FC1C-DE4C-2A81-082A4D10DCE3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6001249" y="2207258"/>
            <a:ext cx="3378892" cy="1858472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2A9484E4-F5AB-C06D-A6B3-0A1A99AF2291}"/>
              </a:ext>
            </a:extLst>
          </p:cNvPr>
          <p:cNvCxnSpPr>
            <a:cxnSpLocks/>
            <a:stCxn id="51" idx="1"/>
          </p:cNvCxnSpPr>
          <p:nvPr/>
        </p:nvCxnSpPr>
        <p:spPr>
          <a:xfrm flipH="1" flipV="1">
            <a:off x="7951694" y="3903352"/>
            <a:ext cx="1428447" cy="16237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ZoneTexte 57">
            <a:extLst>
              <a:ext uri="{FF2B5EF4-FFF2-40B4-BE49-F238E27FC236}">
                <a16:creationId xmlns:a16="http://schemas.microsoft.com/office/drawing/2014/main" id="{764DFB8A-D0A5-59A5-4A34-094643D6469C}"/>
              </a:ext>
            </a:extLst>
          </p:cNvPr>
          <p:cNvSpPr txBox="1"/>
          <p:nvPr/>
        </p:nvSpPr>
        <p:spPr>
          <a:xfrm>
            <a:off x="9380141" y="2710021"/>
            <a:ext cx="983059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Armoire</a:t>
            </a:r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FDB46402-11BE-504D-4202-271F51D788EF}"/>
              </a:ext>
            </a:extLst>
          </p:cNvPr>
          <p:cNvCxnSpPr>
            <a:cxnSpLocks/>
            <a:stCxn id="58" idx="1"/>
          </p:cNvCxnSpPr>
          <p:nvPr/>
        </p:nvCxnSpPr>
        <p:spPr>
          <a:xfrm flipH="1" flipV="1">
            <a:off x="7351059" y="2237869"/>
            <a:ext cx="2029082" cy="656818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551D18F5-E479-F370-217E-9C625AF53E7F}"/>
              </a:ext>
            </a:extLst>
          </p:cNvPr>
          <p:cNvCxnSpPr>
            <a:cxnSpLocks/>
            <a:stCxn id="41" idx="3"/>
          </p:cNvCxnSpPr>
          <p:nvPr/>
        </p:nvCxnSpPr>
        <p:spPr>
          <a:xfrm>
            <a:off x="3212731" y="4784330"/>
            <a:ext cx="1260657" cy="17747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ZoneTexte 65">
            <a:extLst>
              <a:ext uri="{FF2B5EF4-FFF2-40B4-BE49-F238E27FC236}">
                <a16:creationId xmlns:a16="http://schemas.microsoft.com/office/drawing/2014/main" id="{2B780183-3618-FF40-17CE-F79F8699753F}"/>
              </a:ext>
            </a:extLst>
          </p:cNvPr>
          <p:cNvSpPr txBox="1"/>
          <p:nvPr/>
        </p:nvSpPr>
        <p:spPr>
          <a:xfrm>
            <a:off x="2367096" y="2793132"/>
            <a:ext cx="845635" cy="36933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fr-FR" dirty="0">
                <a:solidFill>
                  <a:schemeClr val="bg1"/>
                </a:solidFill>
              </a:rPr>
              <a:t>Miroir</a:t>
            </a:r>
          </a:p>
        </p:txBody>
      </p: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98C5CCFD-3BB0-5CE3-DF6B-824F97752258}"/>
              </a:ext>
            </a:extLst>
          </p:cNvPr>
          <p:cNvCxnSpPr>
            <a:cxnSpLocks/>
            <a:stCxn id="66" idx="3"/>
          </p:cNvCxnSpPr>
          <p:nvPr/>
        </p:nvCxnSpPr>
        <p:spPr>
          <a:xfrm flipV="1">
            <a:off x="3212731" y="2710021"/>
            <a:ext cx="962995" cy="2677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avec flèche 77">
            <a:extLst>
              <a:ext uri="{FF2B5EF4-FFF2-40B4-BE49-F238E27FC236}">
                <a16:creationId xmlns:a16="http://schemas.microsoft.com/office/drawing/2014/main" id="{0440A02F-5DC2-B517-0F31-4979BD226FF3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3222811" y="2155539"/>
            <a:ext cx="3495929" cy="22360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121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51361E-3C1D-FBD1-6A1A-3F8D0CB5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Timeline </a:t>
            </a:r>
            <a:r>
              <a:rPr lang="fr-FR" sz="2400" dirty="0"/>
              <a:t>- </a:t>
            </a:r>
            <a:r>
              <a:rPr lang="fr-FR" sz="2400" dirty="0" err="1"/>
              <a:t>Gamespace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2468FCD-35AA-4470-0C7D-0EA5ADABF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2579C9-AFA9-6ED8-A890-65BD2A172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2042BBF-8186-3D0D-FF1F-1EA651B3C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6660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EC4E92-BDC3-64CB-DF5E-419EA03D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Annexes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4CEB78-5B26-23EC-83A8-477FE861B2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DC846A-280F-F04F-D7E0-18AFD28E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err="1"/>
              <a:t>WorkshopAventure</a:t>
            </a:r>
            <a:r>
              <a:rPr lang="fr-FR" dirty="0"/>
              <a:t>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45C323-694C-69D5-2D8F-D1613A42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7700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0F453A-AB88-B4FB-245C-9A8679D77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99A7C7-D75E-75DF-40BF-C0A70CAE6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  <a:p>
            <a:r>
              <a:rPr lang="fr-FR" dirty="0" err="1"/>
              <a:t>Aesthetics</a:t>
            </a:r>
            <a:endParaRPr lang="fr-FR" dirty="0"/>
          </a:p>
          <a:p>
            <a:r>
              <a:rPr lang="fr-FR" dirty="0"/>
              <a:t>Narrative</a:t>
            </a:r>
          </a:p>
          <a:p>
            <a:r>
              <a:rPr lang="fr-FR" dirty="0"/>
              <a:t>Project </a:t>
            </a:r>
            <a:r>
              <a:rPr lang="fr-FR" dirty="0" err="1"/>
              <a:t>constraints</a:t>
            </a:r>
            <a:endParaRPr lang="fr-FR" dirty="0"/>
          </a:p>
          <a:p>
            <a:r>
              <a:rPr lang="fr-FR" dirty="0"/>
              <a:t>Scope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EA956A-6FE1-B6D9-0322-8693400C6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761F410-95D3-2409-112B-B7520A1C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4081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EC4E92-BDC3-64CB-DF5E-419EA03D6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4CEB78-5B26-23EC-83A8-477FE861B2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Contexte – </a:t>
            </a:r>
            <a:r>
              <a:rPr lang="fr-FR" dirty="0" err="1"/>
              <a:t>Aesthetics</a:t>
            </a:r>
            <a:r>
              <a:rPr lang="fr-FR" dirty="0"/>
              <a:t> – Narrative – Project </a:t>
            </a:r>
            <a:r>
              <a:rPr lang="fr-FR" dirty="0" err="1"/>
              <a:t>Constraints</a:t>
            </a:r>
            <a:r>
              <a:rPr lang="fr-FR" dirty="0"/>
              <a:t> – Scope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DC846A-280F-F04F-D7E0-18AFD28E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45C323-694C-69D5-2D8F-D1613A42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4912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A13720-A8A3-1B82-D786-6A52FE476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Context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Overview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82AD97-23F5-E493-636E-57EC847AA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Le niveau se trouve au début du jeu à l’arrivée du personnage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Le personnage doit trouver des indices et résoudre des énigmes pour avancer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Le but étant de pousser le joueur à la réflexion et à l’exploration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6D45DC6-81FC-CC5C-0BEA-AE336A999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98D9F5-54C6-631C-B89A-88E4BB1AD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245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9D5067-F7A7-8B43-B43C-F68DD76A0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Aesthetics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Overview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6E1E38-9BD4-CF17-4A76-27E643382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Dans le jeu règne une atmosphère calme et chaude d’un cabaret des années 1910</a:t>
            </a:r>
          </a:p>
          <a:p>
            <a:pPr algn="just">
              <a:lnSpc>
                <a:spcPct val="150000"/>
              </a:lnSpc>
            </a:pPr>
            <a:endParaRPr lang="fr-FR" dirty="0"/>
          </a:p>
        </p:txBody>
      </p:sp>
      <p:pic>
        <p:nvPicPr>
          <p:cNvPr id="5" name="Image 4" descr="Une image contenant manège, carrousel, extérieur, rouge&#10;&#10;Description générée automatiquement">
            <a:extLst>
              <a:ext uri="{FF2B5EF4-FFF2-40B4-BE49-F238E27FC236}">
                <a16:creationId xmlns:a16="http://schemas.microsoft.com/office/drawing/2014/main" id="{244E3393-B117-7F7F-1ACD-9C50BBA0F3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100" y="3276600"/>
            <a:ext cx="5257800" cy="262890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C86A29-7A5A-64FF-3887-50846BDEF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9818AF-1A8C-9755-1419-8CEED4094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4162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464921-A768-DAEE-57D1-EA6169D5F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Narrative </a:t>
            </a:r>
            <a:r>
              <a:rPr lang="fr-FR" sz="2400" dirty="0"/>
              <a:t>- </a:t>
            </a:r>
            <a:r>
              <a:rPr lang="fr-FR" sz="2400" dirty="0" err="1"/>
              <a:t>Overview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53325C-3049-A05B-F425-E283B975E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Le niveau se trouve au tout début de la timeline du jeu, il présente la pièce principale et les prémices de l’enquête.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Le joueur découvre les éléments d’histoire en récoltant des indices le long du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CDE314A-9F79-1DC7-17B7-FDEB42C16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ECF72D1-2F30-16FF-212C-9AB92C02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2667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CB7A03-B39C-87D6-4857-65C904AA4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Project </a:t>
            </a:r>
            <a:r>
              <a:rPr lang="fr-FR" dirty="0" err="1"/>
              <a:t>constraints</a:t>
            </a:r>
            <a:r>
              <a:rPr lang="fr-FR" dirty="0"/>
              <a:t> </a:t>
            </a:r>
            <a:r>
              <a:rPr lang="fr-FR" sz="2400" dirty="0"/>
              <a:t>- </a:t>
            </a:r>
            <a:r>
              <a:rPr lang="fr-FR" sz="2400" dirty="0" err="1"/>
              <a:t>Overview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B0BA73-93F3-B7D5-31F8-E290B21D9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</a:pPr>
            <a:r>
              <a:rPr lang="fr-FR" dirty="0"/>
              <a:t>Un jeu d’aventure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Action via énigmes, puzzles, récupérations d’items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Réflexion via des items à associer, du sens à donner à des textes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Ambiance via le storytelling et le contexte</a:t>
            </a:r>
          </a:p>
          <a:p>
            <a:pPr lvl="1" algn="just">
              <a:lnSpc>
                <a:spcPct val="150000"/>
              </a:lnSpc>
            </a:pPr>
            <a:r>
              <a:rPr lang="fr-FR" dirty="0"/>
              <a:t>Histoire (</a:t>
            </a:r>
            <a:r>
              <a:rPr lang="fr-FR" dirty="0" err="1"/>
              <a:t>lore</a:t>
            </a:r>
            <a:r>
              <a:rPr lang="fr-FR" dirty="0"/>
              <a:t>-scénario du jeu/personnages)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Réflexion sur le synopsis / jeu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Timeline des personnages + </a:t>
            </a:r>
            <a:r>
              <a:rPr lang="fr-FR" dirty="0" err="1"/>
              <a:t>flowchart</a:t>
            </a:r>
            <a:r>
              <a:rPr lang="fr-FR" dirty="0"/>
              <a:t> de progression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L’enquête doit être solide, intrigante et impliquante pour le joueur</a:t>
            </a:r>
            <a:br>
              <a:rPr lang="fr-FR" dirty="0"/>
            </a:br>
            <a:r>
              <a:rPr lang="fr-FR" dirty="0"/>
              <a:t>pas de mort du personnage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Laisser le joueur apprécier le décors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AC9864-5D62-6689-FAFE-40637D2B3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C525E88-6AD9-6836-533E-281380096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2931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CE1339-A3E5-2693-239F-178A4E684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Scope </a:t>
            </a:r>
            <a:r>
              <a:rPr lang="fr-FR" sz="2400" dirty="0"/>
              <a:t>- </a:t>
            </a:r>
            <a:r>
              <a:rPr lang="fr-FR" sz="2400" dirty="0" err="1"/>
              <a:t>Overview</a:t>
            </a:r>
            <a:endParaRPr lang="fr-FR" sz="24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1D38A9-682D-9203-2491-24A0B33F3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fr-FR" dirty="0"/>
              <a:t>Notre niveau sera composé d’une petite entrée, d’une grande salle et d’une petit chambre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Le niveau dure environ 5 minutes</a:t>
            </a:r>
          </a:p>
          <a:p>
            <a:pPr algn="just">
              <a:lnSpc>
                <a:spcPct val="150000"/>
              </a:lnSpc>
            </a:pPr>
            <a:r>
              <a:rPr lang="fr-FR" dirty="0"/>
              <a:t>Le niveau n’est pas rejouable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7EAD118-AF3C-9014-0462-5868E855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WorkshopAventure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51F1F3-BBA5-D9A3-053B-B63157CF9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53716E-3FAF-4713-BF03-42DB3398BE38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372673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559</Words>
  <Application>Microsoft Office PowerPoint</Application>
  <PresentationFormat>Grand écran</PresentationFormat>
  <Paragraphs>133</Paragraphs>
  <Slides>25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Thème Office</vt:lpstr>
      <vt:lpstr>Level Design Overview</vt:lpstr>
      <vt:lpstr>Sommaire</vt:lpstr>
      <vt:lpstr>Overview</vt:lpstr>
      <vt:lpstr>Overview</vt:lpstr>
      <vt:lpstr>Context - Overview</vt:lpstr>
      <vt:lpstr>Aesthetics - Overview</vt:lpstr>
      <vt:lpstr>Narrative - Overview</vt:lpstr>
      <vt:lpstr>Project constraints - Overview</vt:lpstr>
      <vt:lpstr>Scope - Overview</vt:lpstr>
      <vt:lpstr>Gameplay</vt:lpstr>
      <vt:lpstr>Player’s mechanics &amp; metrics - Gameplay</vt:lpstr>
      <vt:lpstr>System mechanics - Gameplay</vt:lpstr>
      <vt:lpstr>Gamespace</vt:lpstr>
      <vt:lpstr>Molecular diagram - Gamespace</vt:lpstr>
      <vt:lpstr>Mission Walkthrough - Gamespace</vt:lpstr>
      <vt:lpstr>Overall Map Layout - Gamespace</vt:lpstr>
      <vt:lpstr>Details map « Entrée » - Gamespace</vt:lpstr>
      <vt:lpstr>Details map « Entrée » - Gamespace</vt:lpstr>
      <vt:lpstr>Details map « Grand Salle » - Gamespace</vt:lpstr>
      <vt:lpstr>Details map « Grand Salle » - Gamespace</vt:lpstr>
      <vt:lpstr>Details map « Grande Salle » - Gamespace</vt:lpstr>
      <vt:lpstr>Details map « Chambre » - Gamespace</vt:lpstr>
      <vt:lpstr>Details map « Chambre » - Gamespace</vt:lpstr>
      <vt:lpstr>Timeline - Gamespace</vt:lpstr>
      <vt:lpstr>Annexes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Design Overview</dc:title>
  <dc:creator>Kévin DIJOUX</dc:creator>
  <cp:lastModifiedBy>Kévin DIJOUX</cp:lastModifiedBy>
  <cp:revision>2</cp:revision>
  <dcterms:created xsi:type="dcterms:W3CDTF">2023-02-23T13:11:09Z</dcterms:created>
  <dcterms:modified xsi:type="dcterms:W3CDTF">2023-02-23T15:08:45Z</dcterms:modified>
</cp:coreProperties>
</file>

<file path=docProps/thumbnail.jpeg>
</file>